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BF64-AF5B-4719-A937-B9988A1DEBB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2910D-F1D5-4119-B3B5-991286DE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7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2910D-F1D5-4119-B3B5-991286DE05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8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0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5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5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1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4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1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8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3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BD132D5-0E79-4315-ACA4-18D151C5393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49CE47-F8DB-4F31-A787-2D98EEA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Демонстрационный материал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Предметы старины»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/>
              <a:t>Подготовил</a:t>
            </a:r>
          </a:p>
          <a:p>
            <a:pPr algn="r"/>
            <a:r>
              <a:rPr lang="ru-RU" sz="2000" b="1" dirty="0" smtClean="0"/>
              <a:t>педагог дополнительного образования</a:t>
            </a:r>
          </a:p>
          <a:p>
            <a:pPr algn="r"/>
            <a:r>
              <a:rPr lang="ru-RU" sz="2000" b="1" dirty="0" smtClean="0"/>
              <a:t>Извекова Раиса Анатольевна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928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613665"/>
            <a:ext cx="11655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Ухват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приспособление, представляющее собой длинную деревянную палку с металлической рогаткой на конце. Ухватом захватывали и ставили в русскую печь чугунки. Под каждый размер чугунка был свой ухват. Другое название ухвата — рогач. Мог применяться ухват и в качестве оружия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Рисунок 18" descr="hello_html_m68a67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2" y="0"/>
            <a:ext cx="8065826" cy="455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613665"/>
            <a:ext cx="11655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Корзина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это народное изделие из берёсты, камыша или ивовой лозы. Корзина — укладка разного вида, сплетённая из прутьев, из стеблей, соломы, коры, кореньев, драни и прочего. Сплошные корзины иногда делаются из бумаги, ткани, отличаются от коробок развалистым верхом, и бывают без крышек или с плоскими крышками.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Рисунок 21" descr="hello_html_m7241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4" y="0"/>
            <a:ext cx="7983939" cy="45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6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582887"/>
            <a:ext cx="116551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Рубель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предмет домашнего быта, который в старину русские женщины использовали для глажения белья после стирки. Рубель представлял собой пластину из дерева твёрдых пород с ручкой на одном конце. На одной стороне пластины нарезались поперечные скруглённые рубцы, вторая оставалась гладкой, а иногда украшалась затейливой резьбой. В разных регионах нашей страны рубели могли отличаться или особенностями формы, или своеобразным декором.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Рисунок 22" descr="hello_html_m39f19d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12" y="0"/>
            <a:ext cx="8065827" cy="473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428999"/>
            <a:ext cx="116551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Углевые утюги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они походили на небольшие печки: внутрь корпуса закладывались раскаленные березовые угли. Для лучшей тяги по бокам делали отверстия, иногда утюг даже снабжался трубой. Чтобы снова разжечь поостывшие угли, в отверстия дули, либо размахивали утюгом из стороны в сторону. Поскольку углевые утюги были тяжелыми, глажка превращалась в настоящее силовое упражнение. Позже вместо углей внутрь утюга стали вкладывать раскаленную чугунную болванку. В России такие утюги известны с XVII века	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Рисунок 24" descr="hello_html_m52323b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12" y="1"/>
            <a:ext cx="8120418" cy="45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5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428999"/>
            <a:ext cx="116551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Керосинка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бытовой нагревательный прибор для приготовления и разогревания пищи на открытом огне, работающий на керосине, по принципу действия аналогичен керосиновой лампе — состоит из резервуара, фитильного механизма (для регулировки высоты пламени), жаровой трубы со смотровым слюдяным окном и конфоркой для установления посуды. По расходу топлива экономичнее примуса и керогаза. В некоторых моделях керосинок конфорки делаются раскладными, что позволяет одновременно установить две кастрюли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Рисунок 25" descr="hello_html_2bb0d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7" y="0"/>
            <a:ext cx="7970292" cy="46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3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798331"/>
            <a:ext cx="116551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Керосиновая лампа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светильник на основе сгорания керосина. Сверху горелки устанавливается ламповое стекло —для обеспечения тяги, а также для защиты пламени от ветра.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Рисунок 26" descr="hello_html_m78a89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3" y="0"/>
            <a:ext cx="7206017" cy="48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244333"/>
            <a:ext cx="116551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Веретено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приспособление для ручного прядения пряжи, одно из древнейших средств производства. Деревянная точёная палочка, оттянутая в острие к верхнему концу и утолщённая к нижней трети. Веретено, а также прялка и все действия, связанные с прядением и шитьем, являются символами жизни и непрерывности времени, следовательно, они соотносятся с луной — символом, выражающим переходность жизни.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Рисунок 27" descr="hello_html_m69dbe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1" y="0"/>
            <a:ext cx="7779223" cy="45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105834"/>
            <a:ext cx="116551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Прялка.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давние времена пряжу для вязания не продавали. Ее изготовляли сами рукодельницы со стриженой овечьей шерсти. Самым ранним образом прядения было ручное скручивание. Позже изготовили веретено, а после и прялку. Эти изобретения значительно ускорили процесс изготовления пряжи, сделав его беспрерывным. Прялка состояла из лопасти, к которой привязывали кудель, тонкой ножки и донца, которое ставилось на лавку. (На него садилась пряха) Левой рукой пряха вытягивала прядево, а правой вращала веретено, на которое наматывалась нить. Чтобы облегчить труд пряхи, придумали прялку с колесом. Двигали колесо при помощи педали ногой. Нить сама наматывалась и скручивалась, а пряха обеими руками направляла ее из кудели на вьюшку. Так работа шла быстрее, а нить становилась тоньше. Крестьяне свято верили, что все орудия труда надо беречь от злых сил. Именно поэтому на них они делали специальный орнамент нитки.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Рисунок 29" descr="hello_html_41959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1" y="0"/>
            <a:ext cx="4039737" cy="44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8" descr="hello_html_m5e028d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0"/>
            <a:ext cx="4230805" cy="44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798332"/>
            <a:ext cx="116551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Ткацкий станок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основная машина ткацкого производства. В некоторых сельских домах и поныне можно встретить ручные, требующие кропотливого труда, усердия и терпения ткацкие (и ковроткацкие) станки.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6" name="Рисунок 30" descr="hello_html_mba6b8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1" y="0"/>
            <a:ext cx="7942997" cy="49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423081"/>
            <a:ext cx="10180684" cy="5886279"/>
          </a:xfrm>
        </p:spPr>
        <p:txBody>
          <a:bodyPr>
            <a:normAutofit lnSpcReduction="10000"/>
          </a:bodyPr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«Предметы старины» создан в качестве наглядного материала к занятиям по дополнительной общеобразовательной развивающей программе «Родничок» и для приобщения детей к народным традициям через знакомство со старинными предметами домашнего обихода. В нем дана краткая информация о некоторых предметах, которыми пользовались наши предки в старину.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Рисунок 7" descr="hello_html_7befe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3" y="27296"/>
            <a:ext cx="7656394" cy="45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91068" y="3613666"/>
            <a:ext cx="11655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Квашня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деревянная кадушка для замешивания теста. В силу причастности к сотворению хлеба она признавалась нашими предками не просто предметом, а живым существом. Замешивали или, как говорили в старину, затворяли тесто, а затем квасили в долбленой и бондарной кадке — квашне. 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84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152000"/>
            <a:ext cx="11655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Корыто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открытая продолговатая ёмкость. Изначально изготавливалась из дерева: половинку расколотого бревёшка, отделывали и выдалбливали с плоской стороны; корыта бывают: «ветловые», «липовые», «осиновые». В 19 веке начали делать металлические корыта, однако и деревянные продолжали использоваться в крестьянских хозяйствах. На Руси корыто известно с X века, об этом свидетельствуют археологические находки Великого Новгорода, Старой Ладоги и иных мест, где в земле хорошо сохраняется дерево. Использовали по-разному, как любую ёмкость: для сбора урожая яблок, капусты и т. д., для заготовки солений, для стирки, купания, для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остуживания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пива, сусла .	</a:t>
            </a:r>
            <a:endParaRPr lang="ru-RU" sz="2000" dirty="0"/>
          </a:p>
        </p:txBody>
      </p:sp>
      <p:pic>
        <p:nvPicPr>
          <p:cNvPr id="2050" name="Рисунок 12" descr="hello_html_4820f0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0"/>
            <a:ext cx="81477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582888"/>
            <a:ext cx="116551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Самовар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это устройство для приготовления кипятка. "Сам варит" - отсюда и слово произошло. Своим появлением самовар обязан чаю. В Россию чай был завезен в XVII веке из Азии, и применялся в то время как лекарство среди знати. Где и когда появился первый самовар? Кто его изобрел? Неизвестно. Известно лишь, что отправляясь на Урал в 1701 году, тульский кузнец-промышленник И. Демидов захватил с собой и искусных рабочих, медных дел мастеров, изготовлявших самовары..	</a:t>
            </a:r>
            <a:endParaRPr lang="ru-RU" sz="2000" dirty="0"/>
          </a:p>
        </p:txBody>
      </p:sp>
      <p:pic>
        <p:nvPicPr>
          <p:cNvPr id="3074" name="Рисунок 13" descr="hello_html_646e46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2" y="0"/>
            <a:ext cx="7888406" cy="45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382833"/>
            <a:ext cx="116551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крестьянская утварь для изготовления круп и размельчения льняного и конопляного семени. Ступа выдалбливалась из толстого ствола берёзы, осины, имела цилиндрическую или конусообразную форму, а её внутреннее пространство было округлым. Приспособление для изготовления круп из неочищенных зерен пшеницы, ячменя, проса, гречихи. Предназначенные для этой цели ступы выдалбливались из дерева. Их высота достигала 80 см, глубина — 50 см, диаметр — 40 см. Деревянный пест изготавливался до 100 см длины при диаметре около 7 см. При толчении в ступе зерно освобождается от оболочки и частично размельчается. Ступы были в каждом крестьянском доме. Ими пользовались по мере надобности, заготавливая крупу на одну, две недели. 	</a:t>
            </a:r>
            <a:endParaRPr lang="ru-RU" dirty="0"/>
          </a:p>
        </p:txBody>
      </p:sp>
      <p:pic>
        <p:nvPicPr>
          <p:cNvPr id="4098" name="Рисунок 14" descr="hello_html_mc4644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4763"/>
            <a:ext cx="6414448" cy="46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582888"/>
            <a:ext cx="116551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Крынка, кувшин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керамическая посуда: крынка - глиняная утварь</a:t>
            </a: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подачи на стол молока и молочных продуктов. Кринки изготавливали из гончарных глин, покрывали изнутри и снаружи глазурью. Кувшин - керамический, сосуд, для подачи на стол напитков. Сосуд с туловом грушевидной или округлой формы, плавно переходящий в высокое горло, он имел небольшой носик и изогнутую ручку.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Рисунок 15" descr="hello_html_m4182e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1" y="0"/>
            <a:ext cx="8038532" cy="455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105833"/>
            <a:ext cx="116551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Чугун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крупный сосуд, горшок из чугуна, позднее также из алюминиевого сплава, округлой формы, для тушения и варки в русской печи. Особенностью чугуна является его форма, повторяющая форму традиционного глиняного печного горшка: зауженный к низу, расширяющийся к верхней части и снова сужающийся к горлу. Такая форма позволяет ставить чугун в печь и вынимать его из печи с помощью особого инструмента —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ухватa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Объем разный — от 1,5 до 9 литров. Чугун небольшой вместительности называется чугунок. Несмотря на кажущуюся древность этого вида посуды, металлические чугуны появились и получили широкое распространение лишь в самом конце XIX — начале XX веков. В это время в России распространились чугунные кухонные плиты промышленного производства, в которых над топкой печи вместо кирпичного свода имелась панель со съёмными конфорками, в отверстия которых узким дном также ставились чугуны.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Рисунок 16" descr="hello_html_2a099b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1"/>
            <a:ext cx="7397085" cy="43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91070"/>
            <a:ext cx="10925033" cy="6232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1068" y="3613665"/>
            <a:ext cx="11655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Маслобойка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широко была известна и в России, и на Украине. Это обычно высокий, суженый кверху бочонок, в крышке отверстие для колотовки (била), к нижнему концу которой (ударная часть) крепили кружок с отверстиями или крестовину, предназначен для изготовления масла, сметаны.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Рисунок 17" descr="hello_html_7c6da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8" y="-1"/>
            <a:ext cx="7820167" cy="46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</TotalTime>
  <Words>283</Words>
  <Application>Microsoft Office PowerPoint</Application>
  <PresentationFormat>Широкоэкранный</PresentationFormat>
  <Paragraphs>88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Демонстрационный материал  «Предметы старины» </vt:lpstr>
      <vt:lpstr>Презентация PowerPoint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Демонстрационный материал  «Предметы старины» </dc:title>
  <dc:creator>Пользователь Windows</dc:creator>
  <cp:lastModifiedBy>Пользователь Windows</cp:lastModifiedBy>
  <cp:revision>6</cp:revision>
  <dcterms:created xsi:type="dcterms:W3CDTF">2023-11-10T08:19:26Z</dcterms:created>
  <dcterms:modified xsi:type="dcterms:W3CDTF">2023-11-10T09:12:47Z</dcterms:modified>
</cp:coreProperties>
</file>