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png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7473" y="1808018"/>
            <a:ext cx="3532909" cy="180499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Исключение лишнего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99455" y="3981329"/>
            <a:ext cx="5150224" cy="1359597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Подготовила педагог-психолог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Что лишнее\ralf-baco-foto.1024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11" y="490886"/>
            <a:ext cx="2485465" cy="24854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Что лишнее\mini_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8" r="10549"/>
          <a:stretch/>
        </p:blipFill>
        <p:spPr bwMode="auto">
          <a:xfrm>
            <a:off x="4497807" y="326210"/>
            <a:ext cx="2028878" cy="300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Что лишнее\depositphotos_31102007-stock-photo-tall-russian-birch-tree-isolat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018" y="3659602"/>
            <a:ext cx="2414436" cy="265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Что лишнее\Spruce3metre01.jpg7310b93c-40ff-4f6b-933d-b1479d324b52Original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0" r="20362"/>
          <a:stretch/>
        </p:blipFill>
        <p:spPr bwMode="auto">
          <a:xfrm>
            <a:off x="1361208" y="3252731"/>
            <a:ext cx="2057401" cy="306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25273" y="5774518"/>
            <a:ext cx="1418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0236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Что лишнее\domashnie-zhivotnye-1-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78549"/>
            <a:ext cx="2781299" cy="1862940"/>
          </a:xfrm>
          <a:prstGeom prst="rect">
            <a:avLst/>
          </a:prstGeom>
          <a:noFill/>
          <a:ln w="76200">
            <a:solidFill>
              <a:srgbClr val="00B05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Что лишнее\imgh106499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08398"/>
            <a:ext cx="2519470" cy="1968451"/>
          </a:xfrm>
          <a:prstGeom prst="rect">
            <a:avLst/>
          </a:prstGeom>
          <a:ln w="76200" cap="sq">
            <a:solidFill>
              <a:srgbClr val="00B050"/>
            </a:solidFill>
            <a:prstDash val="sysDash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Что лишнее\image_41_en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84" y="3753823"/>
            <a:ext cx="2822575" cy="2389187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Что лишнее\foto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3920705"/>
            <a:ext cx="2740563" cy="2055422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3047000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корова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03238" y="3154294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лошадка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72099" y="6005570"/>
            <a:ext cx="2236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БЕЛОЧКА</a:t>
            </a:r>
          </a:p>
        </p:txBody>
      </p:sp>
    </p:spTree>
    <p:extLst>
      <p:ext uri="{BB962C8B-B14F-4D97-AF65-F5344CB8AC3E}">
        <p14:creationId xmlns:p14="http://schemas.microsoft.com/office/powerpoint/2010/main" val="341306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Что лишнее\31d371a80f2a94713f5b107f970ae28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0" t="14759" r="16814" b="18123"/>
          <a:stretch/>
        </p:blipFill>
        <p:spPr bwMode="auto">
          <a:xfrm>
            <a:off x="1641764" y="800100"/>
            <a:ext cx="2171700" cy="215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Что лишнее\7407d7eba4a3141739a31d17bf289c5b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" b="2458"/>
          <a:stretch/>
        </p:blipFill>
        <p:spPr bwMode="auto">
          <a:xfrm>
            <a:off x="4364182" y="525921"/>
            <a:ext cx="3097136" cy="263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Что лишнее\10464644_6145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45"/>
          <a:stretch/>
        </p:blipFill>
        <p:spPr bwMode="auto">
          <a:xfrm rot="5400000">
            <a:off x="1216051" y="3683673"/>
            <a:ext cx="3535231" cy="200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ser\Desktop\Что лишнее\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975" y="3417504"/>
            <a:ext cx="1467604" cy="268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84038" y="5000874"/>
            <a:ext cx="187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76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Что лишнее\bd66d6bb-b7f0-11e4-8402-e93146533145_7a69b326-c7dc-11e4-9bd4-8c2c5f222e45-1200x900_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961" y="531611"/>
            <a:ext cx="2837494" cy="212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Что лишнее\2744758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27" b="26597"/>
          <a:stretch/>
        </p:blipFill>
        <p:spPr bwMode="auto">
          <a:xfrm>
            <a:off x="4391822" y="440711"/>
            <a:ext cx="3106397" cy="213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Что лишнее\zakaz-detskoy-odejdy-djinsy-40826-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961" y="3166281"/>
            <a:ext cx="2124078" cy="297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Что лишнее\1_prodazha-tufli-detskie-dlya-devochek-bibi-novye-v-upakovk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022" y="3647209"/>
            <a:ext cx="3197666" cy="212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1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Что лишнее\7LR5g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7" r="19393"/>
          <a:stretch/>
        </p:blipFill>
        <p:spPr bwMode="auto">
          <a:xfrm>
            <a:off x="1569703" y="477700"/>
            <a:ext cx="1776846" cy="292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Что лишнее\57e5160bdaea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217" y="3397738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Что лишнее\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217" y="650996"/>
            <a:ext cx="273367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Desktop\Что лишнее\20957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03" y="3551028"/>
            <a:ext cx="2221806" cy="2568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25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ser\Desktop\анимация гномы\258525d1452058222-zvezdia-64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93674"/>
            <a:ext cx="109099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анимация гномы\2059028-d7996a50c1d7a2f4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951" y="1261838"/>
            <a:ext cx="4782542" cy="86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511" y="2795154"/>
            <a:ext cx="2763982" cy="2763982"/>
          </a:xfrm>
          <a:prstGeom prst="rect">
            <a:avLst/>
          </a:prstGeom>
        </p:spPr>
      </p:pic>
      <p:pic>
        <p:nvPicPr>
          <p:cNvPr id="3" name="small-auditory-weak-clapping_gye2nrn_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72215" y="26593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11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8</Words>
  <Application>Microsoft Office PowerPoint</Application>
  <PresentationFormat>Экран (4:3)</PresentationFormat>
  <Paragraphs>6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Исключение лишнего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админ</cp:lastModifiedBy>
  <cp:revision>44</cp:revision>
  <dcterms:created xsi:type="dcterms:W3CDTF">2014-11-21T11:00:06Z</dcterms:created>
  <dcterms:modified xsi:type="dcterms:W3CDTF">2020-04-21T20:45:05Z</dcterms:modified>
</cp:coreProperties>
</file>