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mp4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1" r:id="rId4"/>
    <p:sldId id="262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0BEBD"/>
    <a:srgbClr val="374A5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8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1563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4104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356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9043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3560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2888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3037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5787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3863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2023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2723-32D8-466D-B134-F9E02D1275BF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0426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82723-32D8-466D-B134-F9E02D1275BF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1421B-B572-47DE-B0A9-22204E91117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3775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6.mp4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6518" y="2279752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«Приключения с Гномиком </a:t>
            </a:r>
            <a:r>
              <a:rPr lang="ru-RU" b="1" dirty="0" err="1"/>
              <a:t>Тимми</a:t>
            </a:r>
            <a:r>
              <a:rPr lang="ru-RU" b="1" dirty="0" smtClean="0"/>
              <a:t>»</a:t>
            </a:r>
            <a:br>
              <a:rPr lang="ru-RU" b="1" dirty="0" smtClean="0"/>
            </a:br>
            <a:r>
              <a:rPr lang="ru-RU" b="1" dirty="0" smtClean="0"/>
              <a:t>Занятие 4</a:t>
            </a:r>
            <a:endParaRPr lang="en-US" b="1" dirty="0"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6159" y="3825762"/>
            <a:ext cx="3032238" cy="30322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65335" y="4817751"/>
            <a:ext cx="3029604" cy="204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898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031" t="32324" r="32977" b="7645"/>
          <a:stretch/>
        </p:blipFill>
        <p:spPr bwMode="auto">
          <a:xfrm>
            <a:off x="1542656" y="141890"/>
            <a:ext cx="5583358" cy="64638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65438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кие бывают эмоции_ Учимся играя. Обучающее видео для детей про эмоции человека. (720p)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3263" y="1825625"/>
            <a:ext cx="7735887" cy="4351338"/>
          </a:xfrm>
        </p:spPr>
      </p:pic>
    </p:spTree>
    <p:extLst>
      <p:ext uri="{BB962C8B-B14F-4D97-AF65-F5344CB8AC3E}">
        <p14:creationId xmlns:p14="http://schemas.microsoft.com/office/powerpoint/2010/main" xmlns="" val="264532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/>
              <a:t>Ритуал прощания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6733" y="1462089"/>
            <a:ext cx="6239741" cy="408839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893BCD"/>
                </a:solidFill>
              </a:rPr>
              <a:t> Мы попрыгаем немножко  </a:t>
            </a:r>
          </a:p>
          <a:p>
            <a:pPr marL="0" indent="0" algn="ctr">
              <a:buNone/>
            </a:pPr>
            <a:r>
              <a:rPr lang="ru-RU" sz="2000" dirty="0" smtClean="0"/>
              <a:t>(дети подпрыгивают на стульях).</a:t>
            </a:r>
          </a:p>
          <a:p>
            <a:pPr marL="0" indent="0" algn="ctr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893BCD"/>
                </a:solidFill>
              </a:rPr>
              <a:t>И похлопаем в ладоши </a:t>
            </a:r>
          </a:p>
          <a:p>
            <a:pPr marL="0" indent="0" algn="ctr">
              <a:buNone/>
            </a:pPr>
            <a:r>
              <a:rPr lang="ru-RU" sz="2000" dirty="0" smtClean="0"/>
              <a:t> ( хлопают в ладоши).</a:t>
            </a:r>
          </a:p>
          <a:p>
            <a:pPr marL="0" indent="0" algn="ctr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893BCD"/>
                </a:solidFill>
              </a:rPr>
              <a:t>А теперь мы покружились </a:t>
            </a:r>
          </a:p>
          <a:p>
            <a:pPr marL="0" indent="0" algn="ctr">
              <a:buNone/>
            </a:pPr>
            <a:r>
              <a:rPr lang="ru-RU" sz="2000" dirty="0" smtClean="0"/>
              <a:t>(кружат головой).</a:t>
            </a:r>
          </a:p>
          <a:p>
            <a:pPr marL="0" indent="0" algn="ctr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893BCD"/>
                </a:solidFill>
              </a:rPr>
              <a:t>И на землю опустились </a:t>
            </a:r>
          </a:p>
          <a:p>
            <a:pPr marL="0" indent="0" algn="ctr">
              <a:buNone/>
            </a:pPr>
            <a:r>
              <a:rPr lang="ru-RU" sz="2000" dirty="0" smtClean="0"/>
              <a:t> (ладошки на стол).</a:t>
            </a:r>
          </a:p>
          <a:p>
            <a:pPr marL="0" indent="0" algn="ctr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893BCD"/>
                </a:solidFill>
              </a:rPr>
              <a:t>Потянулись, потянулись  </a:t>
            </a:r>
          </a:p>
          <a:p>
            <a:pPr marL="0" indent="0" algn="ctr">
              <a:buNone/>
            </a:pPr>
            <a:r>
              <a:rPr lang="ru-RU" sz="2000" dirty="0" smtClean="0"/>
              <a:t>(потягиваются)</a:t>
            </a:r>
            <a:r>
              <a:rPr lang="ru-RU" dirty="0" smtClean="0"/>
              <a:t>.</a:t>
            </a:r>
          </a:p>
          <a:p>
            <a:pPr marL="0" indent="0" algn="ctr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893BCD"/>
                </a:solidFill>
              </a:rPr>
              <a:t>И друг другу улыбнулись  </a:t>
            </a:r>
          </a:p>
          <a:p>
            <a:pPr marL="0" indent="0" algn="ctr">
              <a:buNone/>
            </a:pPr>
            <a:r>
              <a:rPr lang="ru-RU" sz="1800" dirty="0" smtClean="0"/>
              <a:t>(улыбаются).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4061" y="3955470"/>
            <a:ext cx="2438405" cy="243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493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8</Words>
  <Application>Microsoft Office PowerPoint</Application>
  <PresentationFormat>Экран (4:3)</PresentationFormat>
  <Paragraphs>14</Paragraphs>
  <Slides>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Office Theme</vt:lpstr>
      <vt:lpstr>«Приключения с Гномиком Тимми» Занятие 4</vt:lpstr>
      <vt:lpstr>Слайд 2</vt:lpstr>
      <vt:lpstr>Слайд 3</vt:lpstr>
      <vt:lpstr>Ритуал прощания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ТАТТИ</cp:lastModifiedBy>
  <cp:revision>3</cp:revision>
  <dcterms:created xsi:type="dcterms:W3CDTF">2020-01-15T14:10:04Z</dcterms:created>
  <dcterms:modified xsi:type="dcterms:W3CDTF">2020-05-21T20:20:18Z</dcterms:modified>
</cp:coreProperties>
</file>