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B5591"/>
    <a:srgbClr val="893B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4A05-8AB8-48B1-A85D-82A22365CA53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A7C2-A328-46EA-B7F7-3F87F44E148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354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4A05-8AB8-48B1-A85D-82A22365CA53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A7C2-A328-46EA-B7F7-3F87F44E14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514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4A05-8AB8-48B1-A85D-82A22365CA53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A7C2-A328-46EA-B7F7-3F87F44E14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8721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4A05-8AB8-48B1-A85D-82A22365CA53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A7C2-A328-46EA-B7F7-3F87F44E14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2541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4A05-8AB8-48B1-A85D-82A22365CA53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A7C2-A328-46EA-B7F7-3F87F44E14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6496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4A05-8AB8-48B1-A85D-82A22365CA53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A7C2-A328-46EA-B7F7-3F87F44E14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5623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4A05-8AB8-48B1-A85D-82A22365CA53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A7C2-A328-46EA-B7F7-3F87F44E14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6709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4A05-8AB8-48B1-A85D-82A22365CA53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A7C2-A328-46EA-B7F7-3F87F44E14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7624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4A05-8AB8-48B1-A85D-82A22365CA53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A7C2-A328-46EA-B7F7-3F87F44E14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4722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4A05-8AB8-48B1-A85D-82A22365CA53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A7C2-A328-46EA-B7F7-3F87F44E14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9575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4A05-8AB8-48B1-A85D-82A22365CA53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0A7C2-A328-46EA-B7F7-3F87F44E14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3722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54A05-8AB8-48B1-A85D-82A22365CA53}" type="datetimeFigureOut">
              <a:rPr lang="en-US" smtClean="0"/>
              <a:pPr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0A7C2-A328-46EA-B7F7-3F87F44E148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473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614" y="1095707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«Приключения с Гномиком </a:t>
            </a:r>
            <a:r>
              <a:rPr lang="ru-RU" b="1" dirty="0" err="1"/>
              <a:t>Тимми</a:t>
            </a:r>
            <a:r>
              <a:rPr lang="ru-RU" b="1" dirty="0" smtClean="0"/>
              <a:t>»</a:t>
            </a:r>
            <a:r>
              <a:rPr lang="ru-RU" b="1" smtClean="0"/>
              <a:t/>
            </a:r>
            <a:br>
              <a:rPr lang="ru-RU" b="1" smtClean="0"/>
            </a:br>
            <a:r>
              <a:rPr lang="ru-RU" b="1"/>
              <a:t>З</a:t>
            </a:r>
            <a:r>
              <a:rPr lang="ru-RU" b="1" smtClean="0"/>
              <a:t>анятие </a:t>
            </a:r>
            <a:r>
              <a:rPr lang="ru-RU" b="1" dirty="0" smtClean="0"/>
              <a:t>3</a:t>
            </a:r>
            <a:endParaRPr lang="en-US" b="1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66695" y="3396593"/>
            <a:ext cx="3032238" cy="303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863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18" y="0"/>
            <a:ext cx="8307532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Весёлый - грустный</a:t>
            </a:r>
            <a:endParaRPr lang="en-US" sz="3200" b="1" dirty="0"/>
          </a:p>
        </p:txBody>
      </p:sp>
      <p:pic>
        <p:nvPicPr>
          <p:cNvPr id="29" name="Рисунок 28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99" t="18984" r="46767" b="50339"/>
          <a:stretch/>
        </p:blipFill>
        <p:spPr bwMode="auto">
          <a:xfrm>
            <a:off x="679888" y="1087822"/>
            <a:ext cx="7835462" cy="47057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528791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/>
              <a:t>Фотоальбом </a:t>
            </a:r>
            <a:r>
              <a:rPr lang="ru-RU" sz="4000" b="1" dirty="0" err="1" smtClean="0"/>
              <a:t>Тимми</a:t>
            </a:r>
            <a:endParaRPr lang="ru-RU" sz="4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2175" y="2747872"/>
            <a:ext cx="2221540" cy="333556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53874" y="3755128"/>
            <a:ext cx="2024637" cy="30399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5767" y="365126"/>
            <a:ext cx="2314844" cy="34756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844" y="256869"/>
            <a:ext cx="2076217" cy="31173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8227" y="1374358"/>
            <a:ext cx="2014179" cy="302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770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9823" y="138714"/>
            <a:ext cx="7886700" cy="4351338"/>
          </a:xfrm>
        </p:spPr>
        <p:txBody>
          <a:bodyPr/>
          <a:lstStyle/>
          <a:p>
            <a:pPr marL="0" lvl="0" indent="0">
              <a:buNone/>
            </a:pPr>
            <a:r>
              <a:rPr lang="ru-RU" dirty="0"/>
              <a:t>В комнату вошла мама, с улыбкой посмотрела на своих детей и сказала: «Рома, Женя, заканчивайте свою игру. Через час мы идем в цирк». Мама подняла руку и показала билеты. </a:t>
            </a:r>
          </a:p>
          <a:p>
            <a:pPr marL="0" indent="0">
              <a:buNone/>
            </a:pPr>
            <a:r>
              <a:rPr lang="ru-RU" i="1" dirty="0"/>
              <a:t>Задание:</a:t>
            </a:r>
            <a:r>
              <a:rPr lang="ru-RU" dirty="0"/>
              <a:t> покажите, какое лицо было у мальчиков, когда они узнали, что идут с мамой в цирк. А теперь назовите эту эмоцию.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3252857"/>
            <a:ext cx="9144001" cy="36051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64" r="32588" b="69397"/>
          <a:stretch/>
        </p:blipFill>
        <p:spPr>
          <a:xfrm>
            <a:off x="3815254" y="4490052"/>
            <a:ext cx="1513489" cy="153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908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588" y="186011"/>
            <a:ext cx="8200040" cy="4351338"/>
          </a:xfrm>
        </p:spPr>
        <p:txBody>
          <a:bodyPr/>
          <a:lstStyle/>
          <a:p>
            <a:pPr marL="0" lvl="0" indent="0">
              <a:buNone/>
            </a:pPr>
            <a:r>
              <a:rPr lang="ru-RU" dirty="0"/>
              <a:t>У Танюши был черный котенок Тишка. Стало Тишке скучно, и залез он в мешок с мукой. Смотрит Танюша, по комнате идет незнакомый белый котенок. «А где же мой Тишка?» — спросила Таня.</a:t>
            </a:r>
          </a:p>
          <a:p>
            <a:pPr marL="0" indent="0">
              <a:buNone/>
            </a:pPr>
            <a:r>
              <a:rPr lang="ru-RU" i="1" dirty="0"/>
              <a:t>Задание:</a:t>
            </a:r>
            <a:r>
              <a:rPr lang="ru-RU" dirty="0"/>
              <a:t> покажите, какое лицо было у Тани, когда она уви­дела у себя в комнате незнакомого белого котенка. А теперь назовите эту эмоцию.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503" r="1781"/>
          <a:stretch/>
        </p:blipFill>
        <p:spPr>
          <a:xfrm>
            <a:off x="0" y="3752192"/>
            <a:ext cx="5108028" cy="33498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1279" y="3185852"/>
            <a:ext cx="2358321" cy="346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785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7478" y="90343"/>
            <a:ext cx="7886700" cy="4351338"/>
          </a:xfrm>
        </p:spPr>
        <p:txBody>
          <a:bodyPr/>
          <a:lstStyle/>
          <a:p>
            <a:pPr marL="0" lvl="0" indent="0">
              <a:buNone/>
            </a:pPr>
            <a:r>
              <a:rPr lang="ru-RU" dirty="0"/>
              <a:t>Золушка вернулась домой с бала: у нее нет больше нарядного платья, кареты с лошадьми и кучером. А самое главное — она потеряла хрустальную туфельку.</a:t>
            </a:r>
          </a:p>
          <a:p>
            <a:pPr marL="0" indent="0">
              <a:buNone/>
            </a:pPr>
            <a:r>
              <a:rPr lang="ru-RU" i="1" dirty="0"/>
              <a:t>Задание:</a:t>
            </a:r>
            <a:r>
              <a:rPr lang="ru-RU" dirty="0"/>
              <a:t> покажите, какое лицо было у Золушки, когда она вернулась с бала. Назовите эту эмоцию.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59001"/>
            <a:ext cx="4374573" cy="3498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750" r="23182"/>
          <a:stretch/>
        </p:blipFill>
        <p:spPr>
          <a:xfrm>
            <a:off x="5330538" y="2871017"/>
            <a:ext cx="3886199" cy="398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010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/>
              <a:t>Нарисуй свой портрет в окошке, которое тебе больше всего понравилось</a:t>
            </a:r>
            <a:endParaRPr lang="ru-RU" sz="2800" b="1" dirty="0"/>
          </a:p>
        </p:txBody>
      </p:sp>
      <p:grpSp>
        <p:nvGrpSpPr>
          <p:cNvPr id="4" name="Полотно 10"/>
          <p:cNvGrpSpPr/>
          <p:nvPr/>
        </p:nvGrpSpPr>
        <p:grpSpPr>
          <a:xfrm>
            <a:off x="488373" y="2992436"/>
            <a:ext cx="10266218" cy="3319463"/>
            <a:chOff x="0" y="685704"/>
            <a:chExt cx="6909435" cy="1977486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080135" y="720090"/>
              <a:ext cx="5829300" cy="1943100"/>
            </a:xfrm>
            <a:prstGeom prst="rect">
              <a:avLst/>
            </a:prstGeom>
            <a:noFill/>
          </p:spPr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685752" y="685704"/>
              <a:ext cx="685752" cy="80053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1371505" y="685704"/>
              <a:ext cx="685752" cy="80135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2057257" y="685704"/>
              <a:ext cx="685752" cy="80135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2743009" y="686524"/>
              <a:ext cx="685752" cy="80053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>
              <a:off x="3428762" y="685704"/>
              <a:ext cx="685752" cy="80053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1" name="AutoShape 9"/>
            <p:cNvSpPr>
              <a:spLocks noChangeArrowheads="1"/>
            </p:cNvSpPr>
            <p:nvPr/>
          </p:nvSpPr>
          <p:spPr bwMode="auto">
            <a:xfrm>
              <a:off x="4114514" y="685704"/>
              <a:ext cx="686562" cy="80053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2" name="AutoShape 10"/>
            <p:cNvSpPr>
              <a:spLocks noChangeArrowheads="1"/>
            </p:cNvSpPr>
            <p:nvPr/>
          </p:nvSpPr>
          <p:spPr bwMode="auto">
            <a:xfrm>
              <a:off x="4801076" y="685704"/>
              <a:ext cx="685752" cy="80053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auto">
            <a:xfrm>
              <a:off x="0" y="685704"/>
              <a:ext cx="685752" cy="799714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52324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Ритуал прощания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6733" y="1462089"/>
            <a:ext cx="6239741" cy="408839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/>
              <a:t>	</a:t>
            </a:r>
            <a:r>
              <a:rPr lang="ru-RU" b="1" dirty="0" smtClean="0">
                <a:solidFill>
                  <a:srgbClr val="893BCD"/>
                </a:solidFill>
              </a:rPr>
              <a:t> Мы попрыгаем немножко  </a:t>
            </a:r>
          </a:p>
          <a:p>
            <a:pPr marL="0" indent="0" algn="ctr">
              <a:buNone/>
            </a:pPr>
            <a:r>
              <a:rPr lang="ru-RU" sz="2000" dirty="0" smtClean="0"/>
              <a:t>(дети подпрыгивают на стульях).</a:t>
            </a:r>
          </a:p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893BCD"/>
                </a:solidFill>
              </a:rPr>
              <a:t>И похлопаем в ладоши </a:t>
            </a:r>
          </a:p>
          <a:p>
            <a:pPr marL="0" indent="0" algn="ctr">
              <a:buNone/>
            </a:pPr>
            <a:r>
              <a:rPr lang="ru-RU" sz="2000" dirty="0" smtClean="0"/>
              <a:t> ( хлопают в ладоши).</a:t>
            </a:r>
          </a:p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893BCD"/>
                </a:solidFill>
              </a:rPr>
              <a:t>А теперь мы покружились </a:t>
            </a:r>
          </a:p>
          <a:p>
            <a:pPr marL="0" indent="0" algn="ctr">
              <a:buNone/>
            </a:pPr>
            <a:r>
              <a:rPr lang="ru-RU" sz="2000" dirty="0" smtClean="0"/>
              <a:t>(кружат головой).</a:t>
            </a:r>
          </a:p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893BCD"/>
                </a:solidFill>
              </a:rPr>
              <a:t>И на землю опустились </a:t>
            </a:r>
          </a:p>
          <a:p>
            <a:pPr marL="0" indent="0" algn="ctr">
              <a:buNone/>
            </a:pPr>
            <a:r>
              <a:rPr lang="ru-RU" sz="2000" dirty="0" smtClean="0"/>
              <a:t> (ладошки на стол).</a:t>
            </a:r>
          </a:p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893BCD"/>
                </a:solidFill>
              </a:rPr>
              <a:t>Потянулись, потянулись  </a:t>
            </a:r>
          </a:p>
          <a:p>
            <a:pPr marL="0" indent="0" algn="ctr">
              <a:buNone/>
            </a:pPr>
            <a:r>
              <a:rPr lang="ru-RU" sz="2000" dirty="0" smtClean="0"/>
              <a:t>(потягиваются)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893BCD"/>
                </a:solidFill>
              </a:rPr>
              <a:t>И друг другу улыбнулись  </a:t>
            </a:r>
          </a:p>
          <a:p>
            <a:pPr marL="0" indent="0" algn="ctr">
              <a:buNone/>
            </a:pPr>
            <a:r>
              <a:rPr lang="ru-RU" sz="1800" dirty="0" smtClean="0"/>
              <a:t>(улыбаются).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4061" y="3955470"/>
            <a:ext cx="2438405" cy="243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295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203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«Приключения с Гномиком Тимми» Занятие 3</vt:lpstr>
      <vt:lpstr>Весёлый - грустный</vt:lpstr>
      <vt:lpstr>Фотоальбом Тимми</vt:lpstr>
      <vt:lpstr>Слайд 4</vt:lpstr>
      <vt:lpstr>Слайд 5</vt:lpstr>
      <vt:lpstr>Слайд 6</vt:lpstr>
      <vt:lpstr>Нарисуй свой портрет в окошке, которое тебе больше всего понравилось</vt:lpstr>
      <vt:lpstr>Ритуал прощания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ТАТТИ</cp:lastModifiedBy>
  <cp:revision>7</cp:revision>
  <dcterms:created xsi:type="dcterms:W3CDTF">2020-01-15T13:48:13Z</dcterms:created>
  <dcterms:modified xsi:type="dcterms:W3CDTF">2020-05-21T19:58:36Z</dcterms:modified>
</cp:coreProperties>
</file>